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2014-10-26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onreality.com/educatio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VWQWetoN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wZXjoMMigJ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omnigog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in Education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does the future have in store?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3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http://www.eonreality.com/education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4 min</a:t>
            </a:r>
          </a:p>
          <a:p>
            <a:endParaRPr lang="en-US" dirty="0"/>
          </a:p>
          <a:p>
            <a:r>
              <a:rPr lang="en-US" dirty="0"/>
              <a:t>Interactive 3D solutions have been shown to increase students attention levels by 92% and increase test scores by 35% – while at the same time creating a new level of engagement for students and staff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987" y="-462969"/>
            <a:ext cx="7581901" cy="1653988"/>
          </a:xfrm>
        </p:spPr>
        <p:txBody>
          <a:bodyPr/>
          <a:lstStyle/>
          <a:p>
            <a:r>
              <a:rPr lang="en-US" dirty="0" smtClean="0"/>
              <a:t>Virtual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822" y="1017585"/>
            <a:ext cx="8806322" cy="3953436"/>
          </a:xfrm>
        </p:spPr>
        <p:txBody>
          <a:bodyPr>
            <a:noAutofit/>
          </a:bodyPr>
          <a:lstStyle/>
          <a:p>
            <a:r>
              <a:rPr lang="en-US" sz="3600" dirty="0"/>
              <a:t>Virtual reality</a:t>
            </a:r>
            <a:r>
              <a:rPr lang="en-US" sz="3600" b="0" dirty="0"/>
              <a:t> is the term used to describe </a:t>
            </a:r>
            <a:r>
              <a:rPr lang="en-US" sz="3600" u="sng" dirty="0"/>
              <a:t>a three-dimensional, computer generated environment which can be explored and interacted with by a person</a:t>
            </a:r>
            <a:r>
              <a:rPr lang="en-US" sz="3600" b="0" dirty="0"/>
              <a:t>. </a:t>
            </a:r>
            <a:endParaRPr lang="en-US" sz="3600" b="0" dirty="0" smtClean="0"/>
          </a:p>
          <a:p>
            <a:r>
              <a:rPr lang="en-US" sz="3600" b="0" dirty="0" smtClean="0"/>
              <a:t>That </a:t>
            </a:r>
            <a:r>
              <a:rPr lang="en-US" sz="3600" u="sng" dirty="0"/>
              <a:t>person becomes part of this virtual world or is immersed within this environment </a:t>
            </a:r>
            <a:r>
              <a:rPr lang="en-US" sz="3600" b="0" dirty="0"/>
              <a:t>and whilst there, is able to manipulate objects or perform a series of actions.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584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987" y="364025"/>
            <a:ext cx="7581901" cy="1653988"/>
          </a:xfrm>
        </p:spPr>
        <p:txBody>
          <a:bodyPr/>
          <a:lstStyle/>
          <a:p>
            <a:r>
              <a:rPr lang="en-US" dirty="0" smtClean="0"/>
              <a:t>Virtual Reality Learning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822" y="2489950"/>
            <a:ext cx="8806322" cy="3953436"/>
          </a:xfrm>
        </p:spPr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https://www.youtube.com/watch?v=</a:t>
            </a:r>
            <a:r>
              <a:rPr lang="en-US" sz="3600" dirty="0" smtClean="0">
                <a:hlinkClick r:id="rId2"/>
              </a:rPr>
              <a:t>JVWQWetoNtM</a:t>
            </a:r>
            <a:r>
              <a:rPr lang="en-US" sz="3600" dirty="0" smtClean="0"/>
              <a:t> 3 min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799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191" y="4159431"/>
            <a:ext cx="7902759" cy="2102417"/>
          </a:xfrm>
        </p:spPr>
        <p:txBody>
          <a:bodyPr>
            <a:normAutofit/>
          </a:bodyPr>
          <a:lstStyle/>
          <a:p>
            <a:r>
              <a:rPr lang="en-US" sz="5000" i="1" dirty="0" smtClean="0">
                <a:hlinkClick r:id="rId2"/>
              </a:rPr>
              <a:t>Google Cardboard</a:t>
            </a:r>
            <a:r>
              <a:rPr lang="en-US" sz="5000" i="1" dirty="0" smtClean="0"/>
              <a:t> – 2:53</a:t>
            </a:r>
            <a:endParaRPr lang="en-US" sz="5000" i="1" dirty="0"/>
          </a:p>
        </p:txBody>
      </p:sp>
    </p:spTree>
    <p:extLst>
      <p:ext uri="{BB962C8B-B14F-4D97-AF65-F5344CB8AC3E}">
        <p14:creationId xmlns:p14="http://schemas.microsoft.com/office/powerpoint/2010/main" val="288210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OmniGogs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www.omnigogs.com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49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30</TotalTime>
  <Words>120</Words>
  <Application>Microsoft Macintosh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Technology in Education</vt:lpstr>
      <vt:lpstr>3-D Learning</vt:lpstr>
      <vt:lpstr>Virtual Reality</vt:lpstr>
      <vt:lpstr>Virtual Reality Learning Experiences</vt:lpstr>
      <vt:lpstr>PowerPoint Presentation</vt:lpstr>
      <vt:lpstr>OmniGogs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</dc:title>
  <dc:creator>Chelsie Free</dc:creator>
  <cp:lastModifiedBy>Chelsie Free</cp:lastModifiedBy>
  <cp:revision>3</cp:revision>
  <dcterms:created xsi:type="dcterms:W3CDTF">2014-10-26T04:44:46Z</dcterms:created>
  <dcterms:modified xsi:type="dcterms:W3CDTF">2014-10-26T05:14:57Z</dcterms:modified>
</cp:coreProperties>
</file>