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9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94BC56B4-A6A9-AD49-B03A-78472F2ACFA6}" type="datetimeFigureOut">
              <a:rPr lang="en-US" smtClean="0"/>
              <a:t>2014-10-26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F01D2055-8221-354E-B8F0-7761B9ED1F7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56B4-A6A9-AD49-B03A-78472F2ACFA6}" type="datetimeFigureOut">
              <a:rPr lang="en-US" smtClean="0"/>
              <a:t>2014-10-26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2055-8221-354E-B8F0-7761B9ED1F7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56B4-A6A9-AD49-B03A-78472F2ACFA6}" type="datetimeFigureOut">
              <a:rPr lang="en-US" smtClean="0"/>
              <a:t>2014-10-26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2055-8221-354E-B8F0-7761B9ED1F7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56B4-A6A9-AD49-B03A-78472F2ACFA6}" type="datetimeFigureOut">
              <a:rPr lang="en-US" smtClean="0"/>
              <a:t>2014-10-26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2055-8221-354E-B8F0-7761B9ED1F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56B4-A6A9-AD49-B03A-78472F2ACFA6}" type="datetimeFigureOut">
              <a:rPr lang="en-US" smtClean="0"/>
              <a:t>2014-10-26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2055-8221-354E-B8F0-7761B9ED1F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56B4-A6A9-AD49-B03A-78472F2ACFA6}" type="datetimeFigureOut">
              <a:rPr lang="en-US" smtClean="0"/>
              <a:t>2014-10-26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2055-8221-354E-B8F0-7761B9ED1F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56B4-A6A9-AD49-B03A-78472F2ACFA6}" type="datetimeFigureOut">
              <a:rPr lang="en-US" smtClean="0"/>
              <a:t>2014-10-26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2055-8221-354E-B8F0-7761B9ED1F78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56B4-A6A9-AD49-B03A-78472F2ACFA6}" type="datetimeFigureOut">
              <a:rPr lang="en-US" smtClean="0"/>
              <a:t>2014-10-26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2055-8221-354E-B8F0-7761B9ED1F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56B4-A6A9-AD49-B03A-78472F2ACFA6}" type="datetimeFigureOut">
              <a:rPr lang="en-US" smtClean="0"/>
              <a:t>2014-10-26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2055-8221-354E-B8F0-7761B9ED1F7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56B4-A6A9-AD49-B03A-78472F2ACFA6}" type="datetimeFigureOut">
              <a:rPr lang="en-US" smtClean="0"/>
              <a:t>2014-10-26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2055-8221-354E-B8F0-7761B9ED1F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56B4-A6A9-AD49-B03A-78472F2ACFA6}" type="datetimeFigureOut">
              <a:rPr lang="en-US" smtClean="0"/>
              <a:t>2014-10-26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2055-8221-354E-B8F0-7761B9ED1F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56B4-A6A9-AD49-B03A-78472F2ACFA6}" type="datetimeFigureOut">
              <a:rPr lang="en-US" smtClean="0"/>
              <a:t>2014-10-26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2055-8221-354E-B8F0-7761B9ED1F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56B4-A6A9-AD49-B03A-78472F2ACFA6}" type="datetimeFigureOut">
              <a:rPr lang="en-US" smtClean="0"/>
              <a:t>2014-10-26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2055-8221-354E-B8F0-7761B9ED1F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94BC56B4-A6A9-AD49-B03A-78472F2ACFA6}" type="datetimeFigureOut">
              <a:rPr lang="en-US" smtClean="0"/>
              <a:t>2014-10-26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F01D2055-8221-354E-B8F0-7761B9ED1F7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56B4-A6A9-AD49-B03A-78472F2ACFA6}" type="datetimeFigureOut">
              <a:rPr lang="en-US" smtClean="0"/>
              <a:t>2014-10-26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2055-8221-354E-B8F0-7761B9ED1F7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56B4-A6A9-AD49-B03A-78472F2ACFA6}" type="datetimeFigureOut">
              <a:rPr lang="en-US" smtClean="0"/>
              <a:t>2014-10-26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2055-8221-354E-B8F0-7761B9ED1F7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56B4-A6A9-AD49-B03A-78472F2ACFA6}" type="datetimeFigureOut">
              <a:rPr lang="en-US" smtClean="0"/>
              <a:t>2014-10-26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2055-8221-354E-B8F0-7761B9ED1F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56B4-A6A9-AD49-B03A-78472F2ACFA6}" type="datetimeFigureOut">
              <a:rPr lang="en-US" smtClean="0"/>
              <a:t>2014-10-26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2055-8221-354E-B8F0-7761B9ED1F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56B4-A6A9-AD49-B03A-78472F2ACFA6}" type="datetimeFigureOut">
              <a:rPr lang="en-US" smtClean="0"/>
              <a:t>2014-10-26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2055-8221-354E-B8F0-7761B9ED1F7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56B4-A6A9-AD49-B03A-78472F2ACFA6}" type="datetimeFigureOut">
              <a:rPr lang="en-US" smtClean="0"/>
              <a:t>2014-10-26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2055-8221-354E-B8F0-7761B9ED1F7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94BC56B4-A6A9-AD49-B03A-78472F2ACFA6}" type="datetimeFigureOut">
              <a:rPr lang="en-US" smtClean="0"/>
              <a:t>2014-10-26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F01D2055-8221-354E-B8F0-7761B9ED1F7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1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1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package" Target="../embeddings/Microsoft_Word_Document3.docx"/><Relationship Id="rId5" Type="http://schemas.openxmlformats.org/officeDocument/2006/relationships/image" Target="../media/image1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package" Target="../embeddings/Microsoft_Word_Document4.docx"/><Relationship Id="rId5" Type="http://schemas.openxmlformats.org/officeDocument/2006/relationships/image" Target="../media/image1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package" Target="../embeddings/Microsoft_Word_Document5.docx"/><Relationship Id="rId5" Type="http://schemas.openxmlformats.org/officeDocument/2006/relationships/image" Target="../media/image16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Reading Rubrics to Understand What is Expected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Self Advocacy Letter Rubric for 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244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0728694"/>
              </p:ext>
            </p:extLst>
          </p:nvPr>
        </p:nvGraphicFramePr>
        <p:xfrm>
          <a:off x="0" y="1416564"/>
          <a:ext cx="9292299" cy="5441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ocument" r:id="rId4" imgW="8458200" imgH="4953000" progId="Word.Document.12">
                  <p:embed/>
                </p:oleObj>
              </mc:Choice>
              <mc:Fallback>
                <p:oleObj name="Document" r:id="rId4" imgW="8458200" imgH="4953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1416564"/>
                        <a:ext cx="9292299" cy="54414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6001"/>
            <a:ext cx="7313613" cy="868362"/>
          </a:xfrm>
        </p:spPr>
        <p:txBody>
          <a:bodyPr/>
          <a:lstStyle/>
          <a:p>
            <a:r>
              <a:rPr lang="en-US" dirty="0" smtClean="0"/>
              <a:t>Self Advocacy Letter – </a:t>
            </a:r>
            <a:br>
              <a:rPr lang="en-US" dirty="0" smtClean="0"/>
            </a:br>
            <a:r>
              <a:rPr lang="en-US" sz="3600" i="1" dirty="0" smtClean="0"/>
              <a:t>Rubric for Assessment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3236216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2007535"/>
              </p:ext>
            </p:extLst>
          </p:nvPr>
        </p:nvGraphicFramePr>
        <p:xfrm>
          <a:off x="239304" y="861367"/>
          <a:ext cx="8541148" cy="5871116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8541148"/>
              </a:tblGrid>
              <a:tr h="7504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CA" sz="2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869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u="sng" dirty="0">
                          <a:effectLst/>
                        </a:rPr>
                        <a:t>Knowledge</a:t>
                      </a:r>
                      <a:endParaRPr lang="en-CA" sz="2400" dirty="0">
                        <a:effectLst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"/>
                      </a:pPr>
                      <a:r>
                        <a:rPr lang="en-US" sz="2400" b="1" dirty="0">
                          <a:effectLst/>
                        </a:rPr>
                        <a:t>Identification of personal interests, strengths, and needs.</a:t>
                      </a:r>
                      <a:endParaRPr lang="en-CA" sz="2400" b="1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CA" sz="2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635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u="sng" dirty="0">
                          <a:effectLst/>
                        </a:rPr>
                        <a:t>Thinking</a:t>
                      </a:r>
                      <a:endParaRPr lang="en-CA" sz="2400" dirty="0">
                        <a:effectLst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"/>
                      </a:pPr>
                      <a:r>
                        <a:rPr lang="en-US" sz="2400" b="1" dirty="0">
                          <a:effectLst/>
                        </a:rPr>
                        <a:t>Use of concepts learned in class (</a:t>
                      </a:r>
                      <a:r>
                        <a:rPr lang="en-US" sz="2400" b="1" dirty="0" err="1">
                          <a:effectLst/>
                        </a:rPr>
                        <a:t>ie</a:t>
                      </a:r>
                      <a:r>
                        <a:rPr lang="en-US" sz="2400" b="1" dirty="0">
                          <a:effectLst/>
                        </a:rPr>
                        <a:t>. multiple intelligences, learning styles, brain dominance).</a:t>
                      </a:r>
                      <a:endParaRPr lang="en-CA" sz="2400" b="1" dirty="0">
                        <a:effectLst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Char char=""/>
                      </a:pPr>
                      <a:r>
                        <a:rPr lang="en-US" sz="2400" b="1" dirty="0">
                          <a:effectLst/>
                        </a:rPr>
                        <a:t>Planning &amp; organization- “brain-storm” planning page </a:t>
                      </a:r>
                      <a:endParaRPr lang="en-CA" sz="2400" b="1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869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u="sng" dirty="0">
                          <a:effectLst/>
                        </a:rPr>
                        <a:t>Application</a:t>
                      </a:r>
                      <a:endParaRPr lang="en-CA" sz="2400" dirty="0">
                        <a:effectLst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 charset="2"/>
                        <a:buChar char="q"/>
                      </a:pPr>
                      <a:r>
                        <a:rPr lang="en-US" sz="2400" dirty="0">
                          <a:effectLst/>
                        </a:rPr>
                        <a:t>E</a:t>
                      </a:r>
                      <a:r>
                        <a:rPr lang="en-US" sz="2400" b="1" dirty="0">
                          <a:effectLst/>
                        </a:rPr>
                        <a:t>ffectiveness in advocating for oneself as a learner; level of self-advocacy</a:t>
                      </a:r>
                      <a:endParaRPr lang="en-CA" sz="2400" b="1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CA" sz="2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04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u="sng" dirty="0">
                          <a:effectLst/>
                        </a:rPr>
                        <a:t>Communication</a:t>
                      </a:r>
                      <a:r>
                        <a:rPr lang="en-US" sz="2400" dirty="0">
                          <a:effectLst/>
                        </a:rPr>
                        <a:t> -  </a:t>
                      </a:r>
                      <a:endParaRPr lang="en-CA" sz="2400" dirty="0">
                        <a:effectLst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 charset="2"/>
                        <a:buChar char="q"/>
                      </a:pPr>
                      <a:r>
                        <a:rPr lang="en-US" sz="2400" b="1" dirty="0">
                          <a:effectLst/>
                        </a:rPr>
                        <a:t>Use of proper spelling, grammar, capitalization and punctuation; sentence structure. </a:t>
                      </a:r>
                      <a:endParaRPr lang="en-CA" sz="2400" b="1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7845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9335683"/>
              </p:ext>
            </p:extLst>
          </p:nvPr>
        </p:nvGraphicFramePr>
        <p:xfrm>
          <a:off x="342900" y="933450"/>
          <a:ext cx="8458200" cy="499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Document" r:id="rId4" imgW="8458200" imgH="4991100" progId="Word.Document.12">
                  <p:embed/>
                </p:oleObj>
              </mc:Choice>
              <mc:Fallback>
                <p:oleObj name="Document" r:id="rId4" imgW="8458200" imgH="4991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2900" y="933450"/>
                        <a:ext cx="8458200" cy="499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7515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Thinking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7039138"/>
              </p:ext>
            </p:extLst>
          </p:nvPr>
        </p:nvGraphicFramePr>
        <p:xfrm>
          <a:off x="342900" y="468313"/>
          <a:ext cx="8801100" cy="615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Document" r:id="rId4" imgW="8458200" imgH="5918200" progId="Word.Document.12">
                  <p:embed/>
                </p:oleObj>
              </mc:Choice>
              <mc:Fallback>
                <p:oleObj name="Document" r:id="rId4" imgW="8458200" imgH="5918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2900" y="468313"/>
                        <a:ext cx="8801100" cy="6157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9224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1628622"/>
              </p:ext>
            </p:extLst>
          </p:nvPr>
        </p:nvGraphicFramePr>
        <p:xfrm>
          <a:off x="342900" y="1431925"/>
          <a:ext cx="8801100" cy="422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Document" r:id="rId4" imgW="8458200" imgH="4064000" progId="Word.Document.12">
                  <p:embed/>
                </p:oleObj>
              </mc:Choice>
              <mc:Fallback>
                <p:oleObj name="Document" r:id="rId4" imgW="8458200" imgH="4064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2900" y="1431925"/>
                        <a:ext cx="8801100" cy="422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3726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1907075"/>
              </p:ext>
            </p:extLst>
          </p:nvPr>
        </p:nvGraphicFramePr>
        <p:xfrm>
          <a:off x="0" y="1293813"/>
          <a:ext cx="9144000" cy="4682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Document" r:id="rId4" imgW="8458200" imgH="4330700" progId="Word.Document.12">
                  <p:embed/>
                </p:oleObj>
              </mc:Choice>
              <mc:Fallback>
                <p:oleObj name="Document" r:id="rId4" imgW="8458200" imgH="4330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1293813"/>
                        <a:ext cx="9144000" cy="46825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0624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10</TotalTime>
  <Words>95</Words>
  <Application>Microsoft Macintosh PowerPoint</Application>
  <PresentationFormat>On-screen Show (4:3)</PresentationFormat>
  <Paragraphs>19</Paragraphs>
  <Slides>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Inkwell</vt:lpstr>
      <vt:lpstr>Document</vt:lpstr>
      <vt:lpstr>Reading Rubrics to Understand What is Expected</vt:lpstr>
      <vt:lpstr>Self Advocacy Letter –  Rubric for Assessment</vt:lpstr>
      <vt:lpstr>Expectations</vt:lpstr>
      <vt:lpstr>Knowledge</vt:lpstr>
      <vt:lpstr>Thinking</vt:lpstr>
      <vt:lpstr>Application</vt:lpstr>
      <vt:lpstr>Communication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Rubrics to Understand What is Expected</dc:title>
  <dc:creator>Chelsie Free</dc:creator>
  <cp:lastModifiedBy>Chelsie Free</cp:lastModifiedBy>
  <cp:revision>2</cp:revision>
  <dcterms:created xsi:type="dcterms:W3CDTF">2014-10-26T04:25:07Z</dcterms:created>
  <dcterms:modified xsi:type="dcterms:W3CDTF">2014-10-26T04:38:19Z</dcterms:modified>
</cp:coreProperties>
</file>