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1" r:id="rId1"/>
  </p:sldMasterIdLst>
  <p:sldIdLst>
    <p:sldId id="259" r:id="rId2"/>
    <p:sldId id="266" r:id="rId3"/>
    <p:sldId id="260" r:id="rId4"/>
    <p:sldId id="261" r:id="rId5"/>
    <p:sldId id="262" r:id="rId6"/>
    <p:sldId id="263" r:id="rId7"/>
    <p:sldId id="264" r:id="rId8"/>
    <p:sldId id="265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952" y="-1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interSettings" Target="printerSettings/printerSettings1.bin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Relationship Id="rId3" Type="http://schemas.openxmlformats.org/officeDocument/2006/relationships/image" Target="../media/image7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Relationship Id="rId3" Type="http://schemas.openxmlformats.org/officeDocument/2006/relationships/image" Target="../media/image9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Relationship Id="rId3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Relationship Id="rId3" Type="http://schemas.openxmlformats.org/officeDocument/2006/relationships/image" Target="../media/image9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Relationship Id="rId3" Type="http://schemas.openxmlformats.org/officeDocument/2006/relationships/image" Target="../media/image9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Relationship Id="rId3" Type="http://schemas.openxmlformats.org/officeDocument/2006/relationships/image" Target="../media/image9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Relationship Id="rId3" Type="http://schemas.openxmlformats.org/officeDocument/2006/relationships/image" Target="../media/image9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Relationship Id="rId3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5"/>
          <p:cNvGrpSpPr/>
          <p:nvPr/>
        </p:nvGrpSpPr>
        <p:grpSpPr>
          <a:xfrm>
            <a:off x="0" y="0"/>
            <a:ext cx="1581220" cy="6858000"/>
            <a:chOff x="134471" y="0"/>
            <a:chExt cx="1581220" cy="6858000"/>
          </a:xfrm>
        </p:grpSpPr>
        <p:pic>
          <p:nvPicPr>
            <p:cNvPr id="7" name="Picture 6" descr="Overlay-Blank.jpg"/>
            <p:cNvPicPr>
              <a:picLocks noChangeAspect="1"/>
            </p:cNvPicPr>
            <p:nvPr userDrawn="1"/>
          </p:nvPicPr>
          <p:blipFill>
            <a:blip r:embed="rId2"/>
            <a:srcRect l="1471" r="83676"/>
            <a:stretch>
              <a:fillRect/>
            </a:stretch>
          </p:blipFill>
          <p:spPr>
            <a:xfrm>
              <a:off x="134471" y="0"/>
              <a:ext cx="1358153" cy="6858000"/>
            </a:xfrm>
            <a:prstGeom prst="rect">
              <a:avLst/>
            </a:prstGeom>
          </p:spPr>
        </p:pic>
        <p:pic>
          <p:nvPicPr>
            <p:cNvPr id="9" name="Picture 8" descr="Overlay-Vertic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447800" y="0"/>
              <a:ext cx="267891" cy="6858000"/>
            </a:xfrm>
            <a:prstGeom prst="rect">
              <a:avLst/>
            </a:prstGeom>
          </p:spPr>
        </p:pic>
      </p:grpSp>
      <p:grpSp>
        <p:nvGrpSpPr>
          <p:cNvPr id="11" name="Group 16"/>
          <p:cNvGrpSpPr/>
          <p:nvPr/>
        </p:nvGrpSpPr>
        <p:grpSpPr>
          <a:xfrm>
            <a:off x="7546266" y="0"/>
            <a:ext cx="1597734" cy="6858000"/>
            <a:chOff x="7413812" y="0"/>
            <a:chExt cx="1597734" cy="6858000"/>
          </a:xfrm>
        </p:grpSpPr>
        <p:pic>
          <p:nvPicPr>
            <p:cNvPr id="8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r="85125"/>
            <a:stretch>
              <a:fillRect/>
            </a:stretch>
          </p:blipFill>
          <p:spPr>
            <a:xfrm>
              <a:off x="7651376" y="0"/>
              <a:ext cx="1360170" cy="6858000"/>
            </a:xfrm>
            <a:prstGeom prst="rect">
              <a:avLst/>
            </a:prstGeom>
          </p:spPr>
        </p:pic>
        <p:pic>
          <p:nvPicPr>
            <p:cNvPr id="10" name="Picture 9" descr="Overlay-Vertic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7413812" y="0"/>
              <a:ext cx="267891" cy="685800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54200" y="3693645"/>
            <a:ext cx="5446713" cy="1470025"/>
          </a:xfrm>
        </p:spPr>
        <p:txBody>
          <a:bodyPr anchor="b" anchorCtr="0"/>
          <a:lstStyle>
            <a:lvl1pPr>
              <a:lnSpc>
                <a:spcPts val="6800"/>
              </a:lnSpc>
              <a:defRPr sz="6500">
                <a:latin typeface="+mj-lt"/>
              </a:defRPr>
            </a:lvl1pPr>
          </a:lstStyle>
          <a:p>
            <a:r>
              <a:rPr lang="en-CA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54200" y="5204011"/>
            <a:ext cx="5446713" cy="851647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257800" y="6356350"/>
            <a:ext cx="21336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23528D9-628F-45C1-9591-8D8A9D760DCC}" type="datetimeFigureOut">
              <a:rPr lang="en-CA" smtClean="0"/>
              <a:t>2014-10-28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52600" y="6356350"/>
            <a:ext cx="28956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CA"/>
          </a:p>
        </p:txBody>
      </p:sp>
      <p:pic>
        <p:nvPicPr>
          <p:cNvPr id="15" name="Picture 14" descr="HR-Colo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4841209"/>
            <a:ext cx="6035040" cy="340391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Blan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3612822" cy="1536192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0" kern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73625" y="381000"/>
            <a:ext cx="3813175" cy="5697538"/>
          </a:xfrm>
          <a:solidFill>
            <a:schemeClr val="bg1">
              <a:lumMod val="85000"/>
            </a:schemeClr>
          </a:solidFill>
          <a:ln w="101600">
            <a:solidFill>
              <a:schemeClr val="accent1">
                <a:lumMod val="40000"/>
                <a:lumOff val="60000"/>
                <a:alpha val="40000"/>
              </a:schemeClr>
            </a:solidFill>
            <a:miter lim="800000"/>
          </a:ln>
          <a:effectLst>
            <a:innerShdw blurRad="457200">
              <a:schemeClr val="accent1">
                <a:alpha val="80000"/>
              </a:schemeClr>
            </a:innerShdw>
            <a:softEdge rad="3175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9984" y="2209799"/>
            <a:ext cx="3613792" cy="3222625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600"/>
              </a:spcBef>
              <a:buNone/>
              <a:defRPr sz="18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400"/>
              </a:spcBef>
              <a:buClr>
                <a:schemeClr val="accent1">
                  <a:lumMod val="60000"/>
                  <a:lumOff val="40000"/>
                </a:schemeClr>
              </a:buClr>
              <a:buFont typeface="Candara" pitchFamily="34" charset="0"/>
              <a:buNone/>
            </a:pPr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528D9-628F-45C1-9591-8D8A9D760DCC}" type="datetimeFigureOut">
              <a:rPr lang="en-CA" smtClean="0"/>
              <a:t>2014-10-28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8CC29-EA93-428D-B2B0-B8DEC0BBEEDE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8"/>
          <p:cNvGrpSpPr/>
          <p:nvPr/>
        </p:nvGrpSpPr>
        <p:grpSpPr>
          <a:xfrm>
            <a:off x="4267200" y="0"/>
            <a:ext cx="4876800" cy="6858000"/>
            <a:chOff x="4267200" y="0"/>
            <a:chExt cx="4876800" cy="6858000"/>
          </a:xfrm>
        </p:grpSpPr>
        <p:pic>
          <p:nvPicPr>
            <p:cNvPr id="10" name="Picture 9" descr="Overlay-Blank.jpg"/>
            <p:cNvPicPr>
              <a:picLocks noChangeAspect="1"/>
            </p:cNvPicPr>
            <p:nvPr userDrawn="1"/>
          </p:nvPicPr>
          <p:blipFill>
            <a:blip r:embed="rId2"/>
            <a:srcRect l="4302" r="46875"/>
            <a:stretch>
              <a:fillRect/>
            </a:stretch>
          </p:blipFill>
          <p:spPr>
            <a:xfrm>
              <a:off x="4495800" y="0"/>
              <a:ext cx="4648200" cy="6858000"/>
            </a:xfrm>
            <a:prstGeom prst="rect">
              <a:avLst/>
            </a:prstGeom>
          </p:spPr>
        </p:pic>
        <p:pic>
          <p:nvPicPr>
            <p:cNvPr id="11" name="Picture 10" descr="Overlay-Vertic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4267200" y="0"/>
              <a:ext cx="267891" cy="685800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3612822" cy="1536192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0" kern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73625" y="381000"/>
            <a:ext cx="3813175" cy="5697538"/>
          </a:xfrm>
          <a:solidFill>
            <a:schemeClr val="bg1">
              <a:lumMod val="85000"/>
            </a:schemeClr>
          </a:solidFill>
          <a:ln w="101600">
            <a:noFill/>
            <a:miter lim="800000"/>
          </a:ln>
          <a:effectLst>
            <a:innerShdw blurRad="457200">
              <a:schemeClr val="tx1">
                <a:lumMod val="50000"/>
                <a:lumOff val="50000"/>
                <a:alpha val="80000"/>
              </a:schemeClr>
            </a:innerShdw>
            <a:softEdge rad="1270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9984" y="2209799"/>
            <a:ext cx="3613792" cy="3222625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600"/>
              </a:spcBef>
              <a:buNone/>
              <a:defRPr sz="18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400"/>
              </a:spcBef>
              <a:buClr>
                <a:schemeClr val="accent1">
                  <a:lumMod val="60000"/>
                  <a:lumOff val="40000"/>
                </a:schemeClr>
              </a:buClr>
              <a:buFont typeface="Candara" pitchFamily="34" charset="0"/>
              <a:buNone/>
            </a:pPr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528D9-628F-45C1-9591-8D8A9D760DCC}" type="datetimeFigureOut">
              <a:rPr lang="en-CA" smtClean="0"/>
              <a:t>2014-10-28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8CC29-EA93-428D-B2B0-B8DEC0BBEEDE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1372650"/>
            <a:ext cx="9144000" cy="5485350"/>
            <a:chOff x="0" y="1372650"/>
            <a:chExt cx="9144000" cy="5485350"/>
          </a:xfrm>
        </p:grpSpPr>
        <p:pic>
          <p:nvPicPr>
            <p:cNvPr id="8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t="23333"/>
            <a:stretch>
              <a:fillRect/>
            </a:stretch>
          </p:blipFill>
          <p:spPr>
            <a:xfrm>
              <a:off x="0" y="1600200"/>
              <a:ext cx="9144000" cy="5257800"/>
            </a:xfrm>
            <a:prstGeom prst="rect">
              <a:avLst/>
            </a:prstGeom>
          </p:spPr>
        </p:pic>
        <p:pic>
          <p:nvPicPr>
            <p:cNvPr id="9" name="Picture 8" descr="Overlay-Horizont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1372650"/>
              <a:ext cx="9144000" cy="267891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528D9-628F-45C1-9591-8D8A9D760DCC}" type="datetimeFigureOut">
              <a:rPr lang="en-CA" smtClean="0"/>
              <a:t>2014-10-28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8CC29-EA93-428D-B2B0-B8DEC0BBEEDE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0"/>
          <p:cNvGrpSpPr/>
          <p:nvPr/>
        </p:nvGrpSpPr>
        <p:grpSpPr>
          <a:xfrm>
            <a:off x="0" y="0"/>
            <a:ext cx="7696200" cy="6858000"/>
            <a:chOff x="0" y="0"/>
            <a:chExt cx="7696200" cy="6858000"/>
          </a:xfrm>
        </p:grpSpPr>
        <p:pic>
          <p:nvPicPr>
            <p:cNvPr id="8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l="1471" r="16862"/>
            <a:stretch>
              <a:fillRect/>
            </a:stretch>
          </p:blipFill>
          <p:spPr>
            <a:xfrm>
              <a:off x="0" y="0"/>
              <a:ext cx="7467600" cy="6858000"/>
            </a:xfrm>
            <a:prstGeom prst="rect">
              <a:avLst/>
            </a:prstGeom>
          </p:spPr>
        </p:pic>
        <p:pic>
          <p:nvPicPr>
            <p:cNvPr id="9" name="Picture 8" descr="Overlay-Vertic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7428309" y="0"/>
              <a:ext cx="267891" cy="6858000"/>
            </a:xfrm>
            <a:prstGeom prst="rect">
              <a:avLst/>
            </a:prstGeom>
          </p:spPr>
        </p:pic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0" y="381001"/>
            <a:ext cx="1447800" cy="5697538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381001"/>
            <a:ext cx="6705600" cy="5697537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528D9-628F-45C1-9591-8D8A9D760DCC}" type="datetimeFigureOut">
              <a:rPr lang="en-CA" smtClean="0"/>
              <a:t>2014-10-28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8CC29-EA93-428D-B2B0-B8DEC0BBEEDE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1372650"/>
            <a:ext cx="9144000" cy="5485350"/>
            <a:chOff x="0" y="1372650"/>
            <a:chExt cx="9144000" cy="5485350"/>
          </a:xfrm>
        </p:grpSpPr>
        <p:pic>
          <p:nvPicPr>
            <p:cNvPr id="8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t="23333"/>
            <a:stretch>
              <a:fillRect/>
            </a:stretch>
          </p:blipFill>
          <p:spPr>
            <a:xfrm>
              <a:off x="0" y="1600200"/>
              <a:ext cx="9144000" cy="5257800"/>
            </a:xfrm>
            <a:prstGeom prst="rect">
              <a:avLst/>
            </a:prstGeom>
          </p:spPr>
        </p:pic>
        <p:pic>
          <p:nvPicPr>
            <p:cNvPr id="9" name="Picture 8" descr="Overlay-Horizont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1372650"/>
              <a:ext cx="9144000" cy="267891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528D9-628F-45C1-9591-8D8A9D760DCC}" type="datetimeFigureOut">
              <a:rPr lang="en-CA" smtClean="0"/>
              <a:t>2014-10-28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8CC29-EA93-428D-B2B0-B8DEC0BBEEDE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5"/>
          <p:cNvGrpSpPr/>
          <p:nvPr/>
        </p:nvGrpSpPr>
        <p:grpSpPr>
          <a:xfrm>
            <a:off x="0" y="0"/>
            <a:ext cx="1581220" cy="6858000"/>
            <a:chOff x="134471" y="0"/>
            <a:chExt cx="1581220" cy="6858000"/>
          </a:xfrm>
        </p:grpSpPr>
        <p:pic>
          <p:nvPicPr>
            <p:cNvPr id="7" name="Picture 6" descr="Overlay-Blank.jpg"/>
            <p:cNvPicPr>
              <a:picLocks noChangeAspect="1"/>
            </p:cNvPicPr>
            <p:nvPr userDrawn="1"/>
          </p:nvPicPr>
          <p:blipFill>
            <a:blip r:embed="rId2"/>
            <a:srcRect l="1471" r="83676"/>
            <a:stretch>
              <a:fillRect/>
            </a:stretch>
          </p:blipFill>
          <p:spPr>
            <a:xfrm>
              <a:off x="134471" y="0"/>
              <a:ext cx="1358153" cy="6858000"/>
            </a:xfrm>
            <a:prstGeom prst="rect">
              <a:avLst/>
            </a:prstGeom>
          </p:spPr>
        </p:pic>
        <p:pic>
          <p:nvPicPr>
            <p:cNvPr id="9" name="Picture 8" descr="Overlay-Vertic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447800" y="0"/>
              <a:ext cx="267891" cy="6858000"/>
            </a:xfrm>
            <a:prstGeom prst="rect">
              <a:avLst/>
            </a:prstGeom>
          </p:spPr>
        </p:pic>
      </p:grpSp>
      <p:grpSp>
        <p:nvGrpSpPr>
          <p:cNvPr id="11" name="Group 16"/>
          <p:cNvGrpSpPr/>
          <p:nvPr/>
        </p:nvGrpSpPr>
        <p:grpSpPr>
          <a:xfrm>
            <a:off x="7546266" y="0"/>
            <a:ext cx="1597734" cy="6858000"/>
            <a:chOff x="7413812" y="0"/>
            <a:chExt cx="1597734" cy="6858000"/>
          </a:xfrm>
        </p:grpSpPr>
        <p:pic>
          <p:nvPicPr>
            <p:cNvPr id="8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r="85125"/>
            <a:stretch>
              <a:fillRect/>
            </a:stretch>
          </p:blipFill>
          <p:spPr>
            <a:xfrm>
              <a:off x="7651376" y="0"/>
              <a:ext cx="1360170" cy="6858000"/>
            </a:xfrm>
            <a:prstGeom prst="rect">
              <a:avLst/>
            </a:prstGeom>
          </p:spPr>
        </p:pic>
        <p:pic>
          <p:nvPicPr>
            <p:cNvPr id="10" name="Picture 9" descr="Overlay-Vertic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7413812" y="0"/>
              <a:ext cx="267891" cy="685800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54200" y="3693645"/>
            <a:ext cx="5446713" cy="1470025"/>
          </a:xfrm>
        </p:spPr>
        <p:txBody>
          <a:bodyPr anchor="b" anchorCtr="0"/>
          <a:lstStyle>
            <a:lvl1pPr>
              <a:lnSpc>
                <a:spcPts val="6800"/>
              </a:lnSpc>
              <a:defRPr sz="6500">
                <a:latin typeface="+mj-lt"/>
              </a:defRPr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54200" y="5204011"/>
            <a:ext cx="5446713" cy="851647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257800" y="6356350"/>
            <a:ext cx="21336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23528D9-628F-45C1-9591-8D8A9D760DCC}" type="datetimeFigureOut">
              <a:rPr lang="en-CA" smtClean="0"/>
              <a:t>2014-10-28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52600" y="6356350"/>
            <a:ext cx="28956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CA"/>
          </a:p>
        </p:txBody>
      </p:sp>
      <p:pic>
        <p:nvPicPr>
          <p:cNvPr id="15" name="Picture 14" descr="HR-Colo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4841209"/>
            <a:ext cx="6035040" cy="340391"/>
          </a:xfrm>
          <a:prstGeom prst="rect">
            <a:avLst/>
          </a:prstGeom>
        </p:spPr>
      </p:pic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3307977" y="950260"/>
            <a:ext cx="2528046" cy="2528046"/>
          </a:xfrm>
          <a:prstGeom prst="ellipse">
            <a:avLst/>
          </a:prstGeom>
          <a:solidFill>
            <a:schemeClr val="bg1">
              <a:lumMod val="85000"/>
            </a:schemeClr>
          </a:solidFill>
          <a:ln w="101600">
            <a:noFill/>
            <a:miter lim="800000"/>
          </a:ln>
          <a:effectLst>
            <a:innerShdw blurRad="762000">
              <a:schemeClr val="accent1">
                <a:alpha val="80000"/>
              </a:schemeClr>
            </a:innerShdw>
            <a:softEdge rad="317500"/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2400"/>
              </a:spcBef>
              <a:buClr>
                <a:schemeClr val="accent1">
                  <a:lumMod val="60000"/>
                  <a:lumOff val="40000"/>
                </a:schemeClr>
              </a:buClr>
              <a:buFont typeface="Candara" pitchFamily="34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CA" smtClean="0"/>
              <a:t>Drag picture to placeholder or click icon to add</a:t>
            </a:r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4200" y="1851212"/>
            <a:ext cx="5446714" cy="1730375"/>
          </a:xfrm>
        </p:spPr>
        <p:txBody>
          <a:bodyPr anchor="b" anchorCtr="0"/>
          <a:lstStyle>
            <a:lvl1pPr algn="ctr">
              <a:lnSpc>
                <a:spcPts val="6800"/>
              </a:lnSpc>
              <a:defRPr sz="6500" b="0" cap="none" baseline="0">
                <a:latin typeface="+mj-lt"/>
              </a:defRPr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54200" y="3576918"/>
            <a:ext cx="5446714" cy="829982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528D9-628F-45C1-9591-8D8A9D760DCC}" type="datetimeFigureOut">
              <a:rPr lang="en-CA" smtClean="0"/>
              <a:t>2014-10-28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8CC29-EA93-428D-B2B0-B8DEC0BBEEDE}" type="slidenum">
              <a:rPr lang="en-CA" smtClean="0"/>
              <a:t>‹#›</a:t>
            </a:fld>
            <a:endParaRPr lang="en-CA"/>
          </a:p>
        </p:txBody>
      </p:sp>
      <p:grpSp>
        <p:nvGrpSpPr>
          <p:cNvPr id="7" name="Group 9"/>
          <p:cNvGrpSpPr/>
          <p:nvPr/>
        </p:nvGrpSpPr>
        <p:grpSpPr>
          <a:xfrm>
            <a:off x="0" y="0"/>
            <a:ext cx="9144000" cy="1191256"/>
            <a:chOff x="0" y="0"/>
            <a:chExt cx="9144000" cy="1191256"/>
          </a:xfrm>
        </p:grpSpPr>
        <p:pic>
          <p:nvPicPr>
            <p:cNvPr id="8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b="85555"/>
            <a:stretch>
              <a:fillRect/>
            </a:stretch>
          </p:blipFill>
          <p:spPr>
            <a:xfrm>
              <a:off x="0" y="0"/>
              <a:ext cx="9144000" cy="990600"/>
            </a:xfrm>
            <a:prstGeom prst="rect">
              <a:avLst/>
            </a:prstGeom>
          </p:spPr>
        </p:pic>
        <p:pic>
          <p:nvPicPr>
            <p:cNvPr id="9" name="Picture 8" descr="Overlay-Horizont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V="1">
              <a:off x="0" y="923365"/>
              <a:ext cx="9144000" cy="267891"/>
            </a:xfrm>
            <a:prstGeom prst="rect">
              <a:avLst/>
            </a:prstGeom>
          </p:spPr>
        </p:pic>
      </p:grpSp>
      <p:grpSp>
        <p:nvGrpSpPr>
          <p:cNvPr id="10" name="Group 10"/>
          <p:cNvGrpSpPr/>
          <p:nvPr/>
        </p:nvGrpSpPr>
        <p:grpSpPr>
          <a:xfrm flipV="1">
            <a:off x="0" y="5666744"/>
            <a:ext cx="9144000" cy="1191256"/>
            <a:chOff x="0" y="0"/>
            <a:chExt cx="9144000" cy="1191256"/>
          </a:xfrm>
        </p:grpSpPr>
        <p:pic>
          <p:nvPicPr>
            <p:cNvPr id="12" name="Picture 11" descr="Overlay-Blank.jpg"/>
            <p:cNvPicPr>
              <a:picLocks noChangeAspect="1"/>
            </p:cNvPicPr>
            <p:nvPr userDrawn="1"/>
          </p:nvPicPr>
          <p:blipFill>
            <a:blip r:embed="rId2"/>
            <a:srcRect b="85555"/>
            <a:stretch>
              <a:fillRect/>
            </a:stretch>
          </p:blipFill>
          <p:spPr>
            <a:xfrm>
              <a:off x="0" y="0"/>
              <a:ext cx="9144000" cy="990600"/>
            </a:xfrm>
            <a:prstGeom prst="rect">
              <a:avLst/>
            </a:prstGeom>
          </p:spPr>
        </p:pic>
        <p:pic>
          <p:nvPicPr>
            <p:cNvPr id="13" name="Picture 12" descr="Overlay-Horizont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V="1">
              <a:off x="0" y="923365"/>
              <a:ext cx="9144000" cy="267891"/>
            </a:xfrm>
            <a:prstGeom prst="rect">
              <a:avLst/>
            </a:prstGeom>
          </p:spPr>
        </p:pic>
      </p:grpSp>
      <p:pic>
        <p:nvPicPr>
          <p:cNvPr id="14" name="Picture 13" descr="HR-Colo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3258805"/>
            <a:ext cx="6035040" cy="340391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1372650"/>
            <a:ext cx="9144000" cy="5485350"/>
            <a:chOff x="0" y="1372650"/>
            <a:chExt cx="9144000" cy="5485350"/>
          </a:xfrm>
        </p:grpSpPr>
        <p:pic>
          <p:nvPicPr>
            <p:cNvPr id="9" name="Picture 8" descr="Overlay-Blank.jpg"/>
            <p:cNvPicPr>
              <a:picLocks noChangeAspect="1"/>
            </p:cNvPicPr>
            <p:nvPr userDrawn="1"/>
          </p:nvPicPr>
          <p:blipFill>
            <a:blip r:embed="rId2"/>
            <a:srcRect t="23333"/>
            <a:stretch>
              <a:fillRect/>
            </a:stretch>
          </p:blipFill>
          <p:spPr>
            <a:xfrm>
              <a:off x="0" y="1600200"/>
              <a:ext cx="9144000" cy="5257800"/>
            </a:xfrm>
            <a:prstGeom prst="rect">
              <a:avLst/>
            </a:prstGeom>
          </p:spPr>
        </p:pic>
        <p:pic>
          <p:nvPicPr>
            <p:cNvPr id="10" name="Picture 9" descr="Overlay-Horizont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1372650"/>
              <a:ext cx="9144000" cy="267891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92162" y="1774825"/>
            <a:ext cx="3566160" cy="430371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6534" y="1774825"/>
            <a:ext cx="3566160" cy="430371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528D9-628F-45C1-9591-8D8A9D760DCC}" type="datetimeFigureOut">
              <a:rPr lang="en-CA" smtClean="0"/>
              <a:t>2014-10-28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8CC29-EA93-428D-B2B0-B8DEC0BBEEDE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1372650"/>
            <a:ext cx="9144000" cy="5485350"/>
            <a:chOff x="0" y="1372650"/>
            <a:chExt cx="9144000" cy="5485350"/>
          </a:xfrm>
        </p:grpSpPr>
        <p:pic>
          <p:nvPicPr>
            <p:cNvPr id="11" name="Picture 10" descr="Overlay-Blank.jpg"/>
            <p:cNvPicPr>
              <a:picLocks noChangeAspect="1"/>
            </p:cNvPicPr>
            <p:nvPr userDrawn="1"/>
          </p:nvPicPr>
          <p:blipFill>
            <a:blip r:embed="rId2"/>
            <a:srcRect t="23333"/>
            <a:stretch>
              <a:fillRect/>
            </a:stretch>
          </p:blipFill>
          <p:spPr>
            <a:xfrm>
              <a:off x="0" y="1600200"/>
              <a:ext cx="9144000" cy="5257800"/>
            </a:xfrm>
            <a:prstGeom prst="rect">
              <a:avLst/>
            </a:prstGeom>
          </p:spPr>
        </p:pic>
        <p:pic>
          <p:nvPicPr>
            <p:cNvPr id="12" name="Picture 11" descr="Overlay-Horizont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1372650"/>
              <a:ext cx="9144000" cy="267891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7240" y="1879320"/>
            <a:ext cx="3566160" cy="639762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7240" y="2590799"/>
            <a:ext cx="3566160" cy="3487739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66048" y="1879320"/>
            <a:ext cx="3566160" cy="639762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66048" y="2590799"/>
            <a:ext cx="3566160" cy="3487739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528D9-628F-45C1-9591-8D8A9D760DCC}" type="datetimeFigureOut">
              <a:rPr lang="en-CA" smtClean="0"/>
              <a:t>2014-10-28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8CC29-EA93-428D-B2B0-B8DEC0BBEEDE}" type="slidenum">
              <a:rPr lang="en-CA" smtClean="0"/>
              <a:t>‹#›</a:t>
            </a:fld>
            <a:endParaRPr lang="en-CA"/>
          </a:p>
        </p:txBody>
      </p:sp>
      <p:pic>
        <p:nvPicPr>
          <p:cNvPr id="14" name="Picture 13" descr="Overlay-HorizontalBridge.jpg"/>
          <p:cNvPicPr>
            <a:picLocks noChangeAspect="1"/>
          </p:cNvPicPr>
          <p:nvPr/>
        </p:nvPicPr>
        <p:blipFill>
          <a:blip r:embed="rId3"/>
          <a:srcRect t="23425" r="61031" b="39764"/>
          <a:stretch>
            <a:fillRect/>
          </a:stretch>
        </p:blipFill>
        <p:spPr>
          <a:xfrm>
            <a:off x="4766048" y="2460812"/>
            <a:ext cx="3563348" cy="98613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</p:pic>
      <p:pic>
        <p:nvPicPr>
          <p:cNvPr id="15" name="Picture 14" descr="Overlay-HorizontalBridge.jpg"/>
          <p:cNvPicPr>
            <a:picLocks noChangeAspect="1"/>
          </p:cNvPicPr>
          <p:nvPr/>
        </p:nvPicPr>
        <p:blipFill>
          <a:blip r:embed="rId3"/>
          <a:srcRect t="23425" r="61031" b="39764"/>
          <a:stretch>
            <a:fillRect/>
          </a:stretch>
        </p:blipFill>
        <p:spPr>
          <a:xfrm>
            <a:off x="780052" y="2460812"/>
            <a:ext cx="3563348" cy="98613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1372650"/>
            <a:ext cx="9144000" cy="5485350"/>
            <a:chOff x="0" y="1372650"/>
            <a:chExt cx="9144000" cy="5485350"/>
          </a:xfrm>
        </p:grpSpPr>
        <p:pic>
          <p:nvPicPr>
            <p:cNvPr id="7" name="Picture 6" descr="Overlay-Blank.jpg"/>
            <p:cNvPicPr>
              <a:picLocks noChangeAspect="1"/>
            </p:cNvPicPr>
            <p:nvPr userDrawn="1"/>
          </p:nvPicPr>
          <p:blipFill>
            <a:blip r:embed="rId2"/>
            <a:srcRect t="23333"/>
            <a:stretch>
              <a:fillRect/>
            </a:stretch>
          </p:blipFill>
          <p:spPr>
            <a:xfrm>
              <a:off x="0" y="1600200"/>
              <a:ext cx="9144000" cy="5257800"/>
            </a:xfrm>
            <a:prstGeom prst="rect">
              <a:avLst/>
            </a:prstGeom>
          </p:spPr>
        </p:pic>
        <p:pic>
          <p:nvPicPr>
            <p:cNvPr id="8" name="Picture 7" descr="Overlay-Horizont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1372650"/>
              <a:ext cx="9144000" cy="267891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528D9-628F-45C1-9591-8D8A9D760DCC}" type="datetimeFigureOut">
              <a:rPr lang="en-CA" smtClean="0"/>
              <a:t>2014-10-28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8CC29-EA93-428D-B2B0-B8DEC0BBEEDE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verlay-Blan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528D9-628F-45C1-9591-8D8A9D760DCC}" type="datetimeFigureOut">
              <a:rPr lang="en-CA" smtClean="0"/>
              <a:t>2014-10-28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8CC29-EA93-428D-B2B0-B8DEC0BBEEDE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1"/>
          <p:cNvGrpSpPr/>
          <p:nvPr/>
        </p:nvGrpSpPr>
        <p:grpSpPr>
          <a:xfrm>
            <a:off x="4267200" y="0"/>
            <a:ext cx="4876800" cy="6858000"/>
            <a:chOff x="4267200" y="0"/>
            <a:chExt cx="4876800" cy="6858000"/>
          </a:xfrm>
        </p:grpSpPr>
        <p:pic>
          <p:nvPicPr>
            <p:cNvPr id="9" name="Picture 8" descr="Overlay-Blank.jpg"/>
            <p:cNvPicPr>
              <a:picLocks noChangeAspect="1"/>
            </p:cNvPicPr>
            <p:nvPr userDrawn="1"/>
          </p:nvPicPr>
          <p:blipFill>
            <a:blip r:embed="rId2"/>
            <a:srcRect l="4302" r="46875"/>
            <a:stretch>
              <a:fillRect/>
            </a:stretch>
          </p:blipFill>
          <p:spPr>
            <a:xfrm>
              <a:off x="4495800" y="0"/>
              <a:ext cx="4648200" cy="6858000"/>
            </a:xfrm>
            <a:prstGeom prst="rect">
              <a:avLst/>
            </a:prstGeom>
          </p:spPr>
        </p:pic>
        <p:pic>
          <p:nvPicPr>
            <p:cNvPr id="10" name="Picture 9" descr="Overlay-Vertic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4267200" y="0"/>
              <a:ext cx="267891" cy="685800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3612776" cy="1537447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85859" y="381001"/>
            <a:ext cx="3813174" cy="5697537"/>
          </a:xfrm>
        </p:spPr>
        <p:txBody>
          <a:bodyPr>
            <a:normAutofit/>
          </a:bodyPr>
          <a:lstStyle>
            <a:lvl1pPr>
              <a:defRPr sz="2400" b="0"/>
            </a:lvl1pPr>
            <a:lvl2pPr>
              <a:defRPr sz="2200" b="0"/>
            </a:lvl2pPr>
            <a:lvl3pPr>
              <a:defRPr sz="2000" b="0"/>
            </a:lvl3pPr>
            <a:lvl4pPr>
              <a:defRPr sz="1800" b="0"/>
            </a:lvl4pPr>
            <a:lvl5pPr>
              <a:defRPr sz="1800" b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2209801"/>
            <a:ext cx="3612776" cy="3200400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528D9-628F-45C1-9591-8D8A9D760DCC}" type="datetimeFigureOut">
              <a:rPr lang="en-CA" smtClean="0"/>
              <a:t>2014-10-28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267200" y="6356350"/>
            <a:ext cx="609600" cy="365125"/>
          </a:xfrm>
        </p:spPr>
        <p:txBody>
          <a:bodyPr/>
          <a:lstStyle>
            <a:lvl1pPr algn="ctr">
              <a:defRPr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92162" y="40341"/>
            <a:ext cx="7570787" cy="14119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2162" y="1761565"/>
            <a:ext cx="7570787" cy="42896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51812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223528D9-628F-45C1-9591-8D8A9D760DCC}" type="datetimeFigureOut">
              <a:rPr lang="en-CA" smtClean="0"/>
              <a:t>2014-10-28</a:t>
            </a:fld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67200" y="635635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AC98CC29-EA93-428D-B2B0-B8DEC0BBEEDE}" type="slidenum">
              <a:rPr lang="en-CA" smtClean="0"/>
              <a:t>‹#›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2035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2" r:id="rId1"/>
    <p:sldLayoutId id="2147483943" r:id="rId2"/>
    <p:sldLayoutId id="2147483944" r:id="rId3"/>
    <p:sldLayoutId id="2147483945" r:id="rId4"/>
    <p:sldLayoutId id="2147483946" r:id="rId5"/>
    <p:sldLayoutId id="2147483947" r:id="rId6"/>
    <p:sldLayoutId id="2147483948" r:id="rId7"/>
    <p:sldLayoutId id="2147483949" r:id="rId8"/>
    <p:sldLayoutId id="2147483950" r:id="rId9"/>
    <p:sldLayoutId id="2147483951" r:id="rId10"/>
    <p:sldLayoutId id="2147483952" r:id="rId11"/>
    <p:sldLayoutId id="2147483953" r:id="rId12"/>
    <p:sldLayoutId id="2147483954" r:id="rId13"/>
  </p:sldLayoutIdLst>
  <p:txStyles>
    <p:titleStyle>
      <a:lvl1pPr algn="ctr" defTabSz="914400" rtl="0" eaLnBrk="1" latinLnBrk="0" hangingPunct="1">
        <a:lnSpc>
          <a:spcPts val="6000"/>
        </a:lnSpc>
        <a:spcBef>
          <a:spcPct val="0"/>
        </a:spcBef>
        <a:buNone/>
        <a:defRPr sz="5400" kern="1200">
          <a:solidFill>
            <a:schemeClr val="tx2"/>
          </a:solidFill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400"/>
        </a:spcBef>
        <a:buClr>
          <a:schemeClr val="accent1">
            <a:lumMod val="60000"/>
            <a:lumOff val="40000"/>
          </a:schemeClr>
        </a:buClr>
        <a:buFont typeface="Candara" pitchFamily="34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tx2"/>
        </a:buClr>
        <a:buFont typeface="Candara" pitchFamily="34" charset="0"/>
        <a:buChar char="•"/>
        <a:defRPr sz="2600" kern="1200">
          <a:solidFill>
            <a:schemeClr val="tx2"/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Font typeface="Candara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tx2"/>
        </a:buClr>
        <a:buFont typeface="Candara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Font typeface="Candara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Font typeface="Arial" pitchFamily="34" charset="0"/>
        <a:buChar char="•"/>
        <a:defRPr lang="en-US" sz="2000" kern="1200" dirty="0" smtClean="0">
          <a:solidFill>
            <a:schemeClr val="tx2"/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lang="en-US" sz="2000" kern="1200" dirty="0" smtClean="0">
          <a:solidFill>
            <a:schemeClr val="tx2"/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Font typeface="Arial" pitchFamily="34" charset="0"/>
        <a:buChar char="•"/>
        <a:defRPr lang="en-US" sz="2000" kern="1200" dirty="0" smtClean="0">
          <a:solidFill>
            <a:schemeClr val="tx2"/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lang="en-US" sz="2000" kern="1200" dirty="0" smtClean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jpg"/><Relationship Id="rId5" Type="http://schemas.openxmlformats.org/officeDocument/2006/relationships/image" Target="../media/image13.jpg"/><Relationship Id="rId6" Type="http://schemas.openxmlformats.org/officeDocument/2006/relationships/image" Target="../media/image14.png"/><Relationship Id="rId7" Type="http://schemas.openxmlformats.org/officeDocument/2006/relationships/image" Target="../media/image15.jpeg"/><Relationship Id="rId8" Type="http://schemas.openxmlformats.org/officeDocument/2006/relationships/image" Target="../media/image16.jpg"/><Relationship Id="rId9" Type="http://schemas.openxmlformats.org/officeDocument/2006/relationships/image" Target="../media/image17.jpg"/><Relationship Id="rId10" Type="http://schemas.openxmlformats.org/officeDocument/2006/relationships/image" Target="../media/image18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harvardmagazine.com/2013/11/is-there-an-app-for-that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763688" y="3645024"/>
            <a:ext cx="5446713" cy="1470025"/>
          </a:xfrm>
        </p:spPr>
        <p:txBody>
          <a:bodyPr/>
          <a:lstStyle/>
          <a:p>
            <a:r>
              <a:rPr lang="en-CA" b="1" dirty="0" smtClean="0"/>
              <a:t>Chapter 4</a:t>
            </a:r>
            <a:endParaRPr lang="en-CA" b="1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619672" y="5157192"/>
            <a:ext cx="5446713" cy="851647"/>
          </a:xfrm>
        </p:spPr>
        <p:txBody>
          <a:bodyPr>
            <a:normAutofit/>
          </a:bodyPr>
          <a:lstStyle/>
          <a:p>
            <a:r>
              <a:rPr lang="en-CA" sz="2400" dirty="0" smtClean="0"/>
              <a:t>Growing Trends in Canadian Society</a:t>
            </a:r>
            <a:endParaRPr lang="en-CA" sz="2400" dirty="0"/>
          </a:p>
        </p:txBody>
      </p:sp>
      <p:pic>
        <p:nvPicPr>
          <p:cNvPr id="3" name="Picture 2" descr="baby-ipad-400x30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69" y="1340768"/>
            <a:ext cx="2592288" cy="1944216"/>
          </a:xfrm>
          <a:prstGeom prst="rect">
            <a:avLst/>
          </a:prstGeom>
        </p:spPr>
      </p:pic>
      <p:pic>
        <p:nvPicPr>
          <p:cNvPr id="6" name="Picture 5" descr="1b70fd1b1f_Education-Technology-Speaker-Teacher-Colleg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1"/>
            <a:ext cx="3078858" cy="1268760"/>
          </a:xfrm>
          <a:prstGeom prst="rect">
            <a:avLst/>
          </a:prstGeom>
        </p:spPr>
      </p:pic>
      <p:pic>
        <p:nvPicPr>
          <p:cNvPr id="7" name="Picture 6" descr="diversity_matters_photo_without_wording_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-33133"/>
            <a:ext cx="2510889" cy="2068345"/>
          </a:xfrm>
          <a:prstGeom prst="rect">
            <a:avLst/>
          </a:prstGeom>
        </p:spPr>
      </p:pic>
      <p:pic>
        <p:nvPicPr>
          <p:cNvPr id="8" name="Picture 7" descr="changing-technology0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8032" y="404664"/>
            <a:ext cx="3775968" cy="2082682"/>
          </a:xfrm>
          <a:prstGeom prst="rect">
            <a:avLst/>
          </a:prstGeom>
        </p:spPr>
      </p:pic>
      <p:pic>
        <p:nvPicPr>
          <p:cNvPr id="9" name="Picture 8" descr="twitter11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5362376"/>
            <a:ext cx="1451000" cy="1451000"/>
          </a:xfrm>
          <a:prstGeom prst="rect">
            <a:avLst/>
          </a:prstGeom>
        </p:spPr>
      </p:pic>
      <p:pic>
        <p:nvPicPr>
          <p:cNvPr id="10" name="Picture 9" descr="Change_Ahead_Road_Sign_2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2492896"/>
            <a:ext cx="2123728" cy="1372915"/>
          </a:xfrm>
          <a:prstGeom prst="rect">
            <a:avLst/>
          </a:prstGeom>
        </p:spPr>
      </p:pic>
      <p:pic>
        <p:nvPicPr>
          <p:cNvPr id="11" name="Picture 10" descr="0910_time-technology_kids-texting_400x280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9" y="3284984"/>
            <a:ext cx="2674583" cy="1872208"/>
          </a:xfrm>
          <a:prstGeom prst="rect">
            <a:avLst/>
          </a:prstGeom>
        </p:spPr>
      </p:pic>
      <p:pic>
        <p:nvPicPr>
          <p:cNvPr id="13" name="Picture 12" descr="human-rights1a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5028" y="4718660"/>
            <a:ext cx="2206458" cy="2130373"/>
          </a:xfrm>
          <a:prstGeom prst="rect">
            <a:avLst/>
          </a:prstGeom>
        </p:spPr>
      </p:pic>
      <p:pic>
        <p:nvPicPr>
          <p:cNvPr id="14" name="Picture 13" descr="YouthDecide_BlackBlue_LOGO_TAG.jp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2708920"/>
            <a:ext cx="3563888" cy="1675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589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708920"/>
            <a:ext cx="7570787" cy="1411941"/>
          </a:xfrm>
        </p:spPr>
        <p:txBody>
          <a:bodyPr/>
          <a:lstStyle/>
          <a:p>
            <a:r>
              <a:rPr lang="en-US" dirty="0" smtClean="0"/>
              <a:t>Read pp. 124-125 before lesson 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92162" y="40341"/>
            <a:ext cx="7570787" cy="14119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ts val="60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CA" b="1" smtClean="0"/>
              <a:t>Technology in Schools</a:t>
            </a:r>
            <a:endParaRPr lang="en-CA" b="1" dirty="0"/>
          </a:p>
        </p:txBody>
      </p:sp>
    </p:spTree>
    <p:extLst>
      <p:ext uri="{BB962C8B-B14F-4D97-AF65-F5344CB8AC3E}">
        <p14:creationId xmlns:p14="http://schemas.microsoft.com/office/powerpoint/2010/main" val="23041634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b="1" dirty="0" smtClean="0"/>
              <a:t>Technology in Schools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Many </a:t>
            </a:r>
            <a:r>
              <a:rPr lang="en-CA" b="1" dirty="0" smtClean="0"/>
              <a:t>schools have embraced the use to the newest technology </a:t>
            </a:r>
            <a:r>
              <a:rPr lang="en-CA" dirty="0" smtClean="0"/>
              <a:t>in the classroom</a:t>
            </a:r>
          </a:p>
          <a:p>
            <a:pPr lvl="1"/>
            <a:r>
              <a:rPr lang="en-CA" dirty="0" smtClean="0"/>
              <a:t>Teachers use technology to </a:t>
            </a:r>
            <a:r>
              <a:rPr lang="en-CA" b="1" dirty="0" smtClean="0"/>
              <a:t>modernize their teaching practices</a:t>
            </a:r>
            <a:endParaRPr lang="en-CA" dirty="0" smtClean="0"/>
          </a:p>
          <a:p>
            <a:r>
              <a:rPr lang="en-CA" b="1" dirty="0" smtClean="0"/>
              <a:t>Technology can be distracting, </a:t>
            </a:r>
            <a:r>
              <a:rPr lang="en-CA" dirty="0" smtClean="0"/>
              <a:t>though!</a:t>
            </a:r>
          </a:p>
          <a:p>
            <a:pPr lvl="1"/>
            <a:r>
              <a:rPr lang="en-CA" b="1" dirty="0" smtClean="0"/>
              <a:t>Divide</a:t>
            </a:r>
            <a:r>
              <a:rPr lang="en-CA" dirty="0" smtClean="0"/>
              <a:t> in student </a:t>
            </a:r>
            <a:r>
              <a:rPr lang="en-CA" b="1" dirty="0" smtClean="0"/>
              <a:t>attention</a:t>
            </a:r>
            <a:endParaRPr lang="en-CA" b="1" dirty="0"/>
          </a:p>
        </p:txBody>
      </p:sp>
      <p:pic>
        <p:nvPicPr>
          <p:cNvPr id="4" name="Picture 3" descr="1b70fd1b1f_Education-Technology-Speaker-Teacher-Colle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4799945"/>
            <a:ext cx="5040560" cy="2077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739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/>
              <a:t>Using Technology Wisely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CA" dirty="0" smtClean="0"/>
              <a:t>“Use of </a:t>
            </a:r>
            <a:r>
              <a:rPr lang="en-CA" b="1" dirty="0" smtClean="0"/>
              <a:t>Technology Agreements</a:t>
            </a:r>
            <a:r>
              <a:rPr lang="en-CA" dirty="0" smtClean="0"/>
              <a:t>”</a:t>
            </a:r>
          </a:p>
          <a:p>
            <a:pPr lvl="2"/>
            <a:r>
              <a:rPr lang="en-CA" dirty="0" smtClean="0"/>
              <a:t>Used so parents and students understand what is considered appropriate </a:t>
            </a:r>
          </a:p>
          <a:p>
            <a:pPr lvl="2"/>
            <a:r>
              <a:rPr lang="en-CA" b="1" dirty="0" smtClean="0"/>
              <a:t>Outlines that the use to technology is for the enhancement of learning </a:t>
            </a:r>
            <a:r>
              <a:rPr lang="en-CA" dirty="0" smtClean="0"/>
              <a:t>only </a:t>
            </a:r>
            <a:r>
              <a:rPr lang="en-CA" dirty="0" smtClean="0">
                <a:sym typeface="Wingdings" pitchFamily="2" charset="2"/>
              </a:rPr>
              <a:t> any abuse will result in the loss of privileges</a:t>
            </a:r>
          </a:p>
          <a:p>
            <a:pPr lvl="1"/>
            <a:r>
              <a:rPr lang="en-CA" b="1" dirty="0" smtClean="0">
                <a:sym typeface="Wingdings" pitchFamily="2" charset="2"/>
              </a:rPr>
              <a:t>But, it’s still an issue</a:t>
            </a:r>
          </a:p>
          <a:p>
            <a:pPr lvl="2"/>
            <a:r>
              <a:rPr lang="en-CA" b="1" i="1" dirty="0" smtClean="0">
                <a:sym typeface="Wingdings" pitchFamily="2" charset="2"/>
              </a:rPr>
              <a:t>Students use technology to socialize during class</a:t>
            </a:r>
            <a:endParaRPr lang="en-CA" b="1" i="1" dirty="0"/>
          </a:p>
        </p:txBody>
      </p:sp>
      <p:pic>
        <p:nvPicPr>
          <p:cNvPr id="4" name="Picture 3" descr="twitter1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5157192"/>
            <a:ext cx="1451000" cy="145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623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b="1" dirty="0" smtClean="0"/>
              <a:t>Discussion: Tech </a:t>
            </a:r>
            <a:r>
              <a:rPr lang="en-CA" b="1" dirty="0" smtClean="0"/>
              <a:t>Distraction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412776"/>
            <a:ext cx="7570787" cy="4289611"/>
          </a:xfrm>
        </p:spPr>
        <p:txBody>
          <a:bodyPr/>
          <a:lstStyle/>
          <a:p>
            <a:r>
              <a:rPr lang="en-CA" dirty="0" smtClean="0"/>
              <a:t>Is texting a major distraction?</a:t>
            </a:r>
          </a:p>
          <a:p>
            <a:r>
              <a:rPr lang="en-CA" dirty="0" smtClean="0"/>
              <a:t>Does it take you away from your work?</a:t>
            </a:r>
          </a:p>
          <a:p>
            <a:pPr>
              <a:buFontTx/>
              <a:buChar char="-"/>
            </a:pPr>
            <a:r>
              <a:rPr lang="en-CA" i="1" dirty="0" smtClean="0"/>
              <a:t>mentally? Physically?</a:t>
            </a:r>
          </a:p>
          <a:p>
            <a:r>
              <a:rPr lang="en-CA" i="1" dirty="0" smtClean="0"/>
              <a:t>Does it take away from your face-to-face social time?</a:t>
            </a:r>
            <a:endParaRPr lang="en-CA" i="1" dirty="0"/>
          </a:p>
        </p:txBody>
      </p:sp>
      <p:pic>
        <p:nvPicPr>
          <p:cNvPr id="4" name="Picture 3" descr="0910_time-technology_kids-texting_400x28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4364757"/>
            <a:ext cx="3548966" cy="2484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744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/>
              <a:t>Other Problems…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08520" y="1556792"/>
            <a:ext cx="7570787" cy="4289611"/>
          </a:xfrm>
        </p:spPr>
        <p:txBody>
          <a:bodyPr/>
          <a:lstStyle/>
          <a:p>
            <a:pPr lvl="1"/>
            <a:r>
              <a:rPr lang="en-CA" b="1" dirty="0" smtClean="0"/>
              <a:t>Cheating</a:t>
            </a:r>
          </a:p>
          <a:p>
            <a:pPr lvl="1"/>
            <a:r>
              <a:rPr lang="en-CA" b="1" dirty="0" smtClean="0"/>
              <a:t>Privacy issues </a:t>
            </a:r>
            <a:r>
              <a:rPr lang="en-CA" dirty="0" smtClean="0">
                <a:sym typeface="Wingdings" pitchFamily="2" charset="2"/>
              </a:rPr>
              <a:t> some schools monitor student’s online history</a:t>
            </a:r>
          </a:p>
          <a:p>
            <a:pPr marL="537210" lvl="1" indent="0">
              <a:buNone/>
            </a:pPr>
            <a:endParaRPr lang="en-CA" dirty="0" smtClean="0">
              <a:sym typeface="Wingdings" pitchFamily="2" charset="2"/>
            </a:endParaRPr>
          </a:p>
          <a:p>
            <a:pPr lvl="1"/>
            <a:r>
              <a:rPr lang="en-CA" b="1" dirty="0" smtClean="0">
                <a:sym typeface="Wingdings" pitchFamily="2" charset="2"/>
              </a:rPr>
              <a:t>Bullying </a:t>
            </a:r>
            <a:endParaRPr lang="en-CA" b="1" dirty="0"/>
          </a:p>
        </p:txBody>
      </p:sp>
      <p:pic>
        <p:nvPicPr>
          <p:cNvPr id="1026" name="Picture 2" descr="http://www.statcan.gc.ca/pub/85-002-x/2011001/article/11530/c-g/E-11530-chart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913865"/>
            <a:ext cx="6336704" cy="3899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6589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80528" y="40341"/>
            <a:ext cx="9396536" cy="1411941"/>
          </a:xfrm>
        </p:spPr>
        <p:txBody>
          <a:bodyPr/>
          <a:lstStyle/>
          <a:p>
            <a:pPr algn="ctr"/>
            <a:r>
              <a:rPr lang="en-CA" sz="5000" b="1" dirty="0" smtClean="0"/>
              <a:t>Primary Research Applications: </a:t>
            </a:r>
            <a:r>
              <a:rPr lang="en-CA" sz="5000" b="1" dirty="0" smtClean="0"/>
              <a:t>Technology </a:t>
            </a:r>
            <a:r>
              <a:rPr lang="en-CA" sz="5000" b="1" dirty="0"/>
              <a:t>in </a:t>
            </a:r>
            <a:r>
              <a:rPr lang="en-CA" sz="5000" b="1" dirty="0" smtClean="0"/>
              <a:t>the Classroom</a:t>
            </a:r>
            <a:endParaRPr lang="en-CA" sz="5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881990"/>
            <a:ext cx="8229600" cy="4970024"/>
          </a:xfrm>
        </p:spPr>
        <p:txBody>
          <a:bodyPr>
            <a:normAutofit/>
          </a:bodyPr>
          <a:lstStyle/>
          <a:p>
            <a:r>
              <a:rPr lang="en-CA" dirty="0" smtClean="0"/>
              <a:t>What questions </a:t>
            </a:r>
            <a:r>
              <a:rPr lang="en-CA" dirty="0" smtClean="0"/>
              <a:t>might be </a:t>
            </a:r>
            <a:r>
              <a:rPr lang="en-CA" dirty="0" smtClean="0"/>
              <a:t>considered if you were to complete a survey</a:t>
            </a:r>
            <a:r>
              <a:rPr lang="en-CA" b="1" dirty="0" smtClean="0"/>
              <a:t> </a:t>
            </a:r>
            <a:r>
              <a:rPr lang="en-CA" dirty="0" smtClean="0"/>
              <a:t>to</a:t>
            </a:r>
            <a:r>
              <a:rPr lang="en-CA" b="1" dirty="0" smtClean="0"/>
              <a:t> find out how much time students spend </a:t>
            </a:r>
            <a:r>
              <a:rPr lang="en-CA" b="1" dirty="0" smtClean="0"/>
              <a:t>off-task, </a:t>
            </a:r>
            <a:r>
              <a:rPr lang="en-CA" b="1" dirty="0" smtClean="0"/>
              <a:t>as a result of using technology </a:t>
            </a:r>
            <a:r>
              <a:rPr lang="en-CA" dirty="0" smtClean="0"/>
              <a:t>while completing school work</a:t>
            </a:r>
            <a:r>
              <a:rPr lang="en-CA" dirty="0" smtClean="0"/>
              <a:t>?</a:t>
            </a:r>
          </a:p>
          <a:p>
            <a:r>
              <a:rPr lang="en-CA" b="1" i="1" dirty="0" smtClean="0">
                <a:solidFill>
                  <a:schemeClr val="accent4"/>
                </a:solidFill>
              </a:rPr>
              <a:t>Discuss with your </a:t>
            </a:r>
            <a:r>
              <a:rPr lang="en-CA" b="1" i="1" u="sng" dirty="0" smtClean="0">
                <a:solidFill>
                  <a:schemeClr val="accent4"/>
                </a:solidFill>
              </a:rPr>
              <a:t>elbow partner </a:t>
            </a:r>
            <a:r>
              <a:rPr lang="en-CA" b="1" i="1" dirty="0" smtClean="0">
                <a:solidFill>
                  <a:schemeClr val="accent4"/>
                </a:solidFill>
              </a:rPr>
              <a:t>some sample questions, then share with the class. </a:t>
            </a:r>
            <a:endParaRPr lang="en-CA" b="1" i="1" dirty="0" smtClean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5519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-315416"/>
            <a:ext cx="8964488" cy="2164523"/>
          </a:xfrm>
        </p:spPr>
        <p:txBody>
          <a:bodyPr/>
          <a:lstStyle/>
          <a:p>
            <a:pPr algn="ctr"/>
            <a:r>
              <a:rPr lang="en-CA" sz="5000" b="1" dirty="0" smtClean="0"/>
              <a:t>Technology &amp; Adolescent Development</a:t>
            </a:r>
            <a:endParaRPr lang="en-CA" sz="5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772816"/>
            <a:ext cx="8640960" cy="4896544"/>
          </a:xfrm>
        </p:spPr>
        <p:txBody>
          <a:bodyPr>
            <a:normAutofit fontScale="92500"/>
          </a:bodyPr>
          <a:lstStyle/>
          <a:p>
            <a:pPr marL="64008" indent="0">
              <a:buNone/>
            </a:pPr>
            <a:r>
              <a:rPr lang="en-CA" dirty="0" smtClean="0">
                <a:solidFill>
                  <a:srgbClr val="9039A3"/>
                </a:solidFill>
              </a:rPr>
              <a:t>Read article handout and complete the following questions in your notes:</a:t>
            </a:r>
            <a:r>
              <a:rPr lang="en-CA" dirty="0">
                <a:solidFill>
                  <a:srgbClr val="9039A3"/>
                </a:solidFill>
              </a:rPr>
              <a:t> </a:t>
            </a:r>
            <a:r>
              <a:rPr lang="en-CA" sz="2000" dirty="0" smtClean="0">
                <a:solidFill>
                  <a:srgbClr val="9039A3"/>
                </a:solidFill>
                <a:hlinkClick r:id="rId2"/>
              </a:rPr>
              <a:t>http</a:t>
            </a:r>
            <a:r>
              <a:rPr lang="en-CA" sz="2000" dirty="0">
                <a:solidFill>
                  <a:srgbClr val="9039A3"/>
                </a:solidFill>
                <a:hlinkClick r:id="rId2"/>
              </a:rPr>
              <a:t>://harvardmagazine.com/2013/11/is-there-an-app-for-</a:t>
            </a:r>
            <a:r>
              <a:rPr lang="en-CA" sz="2000" dirty="0" smtClean="0">
                <a:solidFill>
                  <a:srgbClr val="9039A3"/>
                </a:solidFill>
                <a:hlinkClick r:id="rId2"/>
              </a:rPr>
              <a:t>that</a:t>
            </a:r>
            <a:r>
              <a:rPr lang="en-CA" sz="2000" dirty="0" smtClean="0">
                <a:solidFill>
                  <a:srgbClr val="9039A3"/>
                </a:solidFill>
              </a:rPr>
              <a:t> </a:t>
            </a:r>
            <a:endParaRPr lang="en-CA" sz="2000" dirty="0">
              <a:solidFill>
                <a:srgbClr val="9039A3"/>
              </a:solidFill>
            </a:endParaRPr>
          </a:p>
          <a:p>
            <a:pPr marL="514350" indent="-514350">
              <a:buAutoNum type="arabicPeriod"/>
            </a:pPr>
            <a:r>
              <a:rPr lang="en-CA" dirty="0" smtClean="0">
                <a:solidFill>
                  <a:schemeClr val="accent4"/>
                </a:solidFill>
              </a:rPr>
              <a:t>Explain how Erikson’s theory applies to this topic.</a:t>
            </a:r>
          </a:p>
          <a:p>
            <a:pPr marL="514350" indent="-514350">
              <a:buAutoNum type="arabicPeriod"/>
            </a:pPr>
            <a:r>
              <a:rPr lang="en-CA" dirty="0" smtClean="0">
                <a:solidFill>
                  <a:schemeClr val="accent4"/>
                </a:solidFill>
              </a:rPr>
              <a:t>Summarize how “apps” have changed adolescent development and experiences.</a:t>
            </a:r>
          </a:p>
          <a:p>
            <a:pPr marL="514350" indent="-514350">
              <a:buAutoNum type="arabicPeriod"/>
            </a:pPr>
            <a:r>
              <a:rPr lang="en-CA" dirty="0" smtClean="0">
                <a:solidFill>
                  <a:schemeClr val="accent4"/>
                </a:solidFill>
              </a:rPr>
              <a:t>What is/are the author’s main argument(s)?</a:t>
            </a:r>
          </a:p>
          <a:p>
            <a:pPr marL="0" indent="0">
              <a:buNone/>
            </a:pPr>
            <a:r>
              <a:rPr lang="en-CA" dirty="0" smtClean="0">
                <a:solidFill>
                  <a:srgbClr val="FF0000"/>
                </a:solidFill>
              </a:rPr>
              <a:t>When finished – Read pp. 126-130 </a:t>
            </a:r>
            <a:r>
              <a:rPr lang="en-CA" dirty="0" smtClean="0">
                <a:solidFill>
                  <a:srgbClr val="FF0000"/>
                </a:solidFill>
              </a:rPr>
              <a:t>&amp; </a:t>
            </a:r>
            <a:r>
              <a:rPr lang="en-CA" dirty="0" smtClean="0">
                <a:solidFill>
                  <a:srgbClr val="FF0000"/>
                </a:solidFill>
              </a:rPr>
              <a:t>answer questions 1, 2 &amp; 3 </a:t>
            </a:r>
          </a:p>
          <a:p>
            <a:pPr marL="0" indent="0" algn="r">
              <a:buNone/>
            </a:pPr>
            <a:r>
              <a:rPr lang="en-CA" dirty="0" smtClean="0">
                <a:solidFill>
                  <a:srgbClr val="FF0000"/>
                </a:solidFill>
                <a:sym typeface="Wingdings"/>
              </a:rPr>
              <a:t> </a:t>
            </a:r>
            <a:r>
              <a:rPr lang="en-CA" b="1" dirty="0" smtClean="0">
                <a:solidFill>
                  <a:srgbClr val="FF0000"/>
                </a:solidFill>
                <a:sym typeface="Wingdings"/>
              </a:rPr>
              <a:t>HOMEWORK IF NOT COMPLETED IN CLASS. </a:t>
            </a:r>
            <a:endParaRPr lang="en-CA" b="1" dirty="0" smtClean="0">
              <a:solidFill>
                <a:srgbClr val="FF0000"/>
              </a:solidFill>
            </a:endParaRPr>
          </a:p>
          <a:p>
            <a:endParaRPr lang="en-CA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2560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Infusion">
  <a:themeElements>
    <a:clrScheme name="Infusion">
      <a:dk1>
        <a:sysClr val="windowText" lastClr="000000"/>
      </a:dk1>
      <a:lt1>
        <a:sysClr val="window" lastClr="FFFFFF"/>
      </a:lt1>
      <a:dk2>
        <a:srgbClr val="2F1F58"/>
      </a:dk2>
      <a:lt2>
        <a:srgbClr val="B7A9E0"/>
      </a:lt2>
      <a:accent1>
        <a:srgbClr val="8C73D0"/>
      </a:accent1>
      <a:accent2>
        <a:srgbClr val="C2E8C4"/>
      </a:accent2>
      <a:accent3>
        <a:srgbClr val="C5A6E8"/>
      </a:accent3>
      <a:accent4>
        <a:srgbClr val="B45EC7"/>
      </a:accent4>
      <a:accent5>
        <a:srgbClr val="9FDAFB"/>
      </a:accent5>
      <a:accent6>
        <a:srgbClr val="95C5B0"/>
      </a:accent6>
      <a:hlink>
        <a:srgbClr val="744AE0"/>
      </a:hlink>
      <a:folHlink>
        <a:srgbClr val="8D8AD1"/>
      </a:folHlink>
    </a:clrScheme>
    <a:fontScheme name="Infusion">
      <a:majorFont>
        <a:latin typeface="Mistral"/>
        <a:ea typeface=""/>
        <a:cs typeface=""/>
        <a:font script="Jpan" typeface="ＤＦＰ行書体"/>
        <a:font script="Hans" typeface="宋体"/>
        <a:font script="Hant" typeface="新細明體"/>
      </a:majorFont>
      <a:minorFont>
        <a:latin typeface="Candara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Infusion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70000"/>
                <a:satMod val="120000"/>
              </a:schemeClr>
              <a:schemeClr val="phClr">
                <a:tint val="70000"/>
                <a:satMod val="300000"/>
                <a:lumMod val="125000"/>
              </a:schemeClr>
            </a:duotone>
          </a:blip>
          <a:tile tx="0" ty="0" sx="50000" sy="5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70000"/>
                <a:satMod val="120000"/>
              </a:schemeClr>
              <a:schemeClr val="phClr">
                <a:tint val="70000"/>
                <a:satMod val="135000"/>
              </a:schemeClr>
            </a:duotone>
          </a:blip>
          <a:tile tx="0" ty="0" sx="40000" sy="40000" flip="none" algn="tl"/>
        </a:blipFill>
      </a:fillStyleLst>
      <a:lnStyleLst>
        <a:ln w="38100" cap="flat" cmpd="sng" algn="ctr">
          <a:solidFill>
            <a:schemeClr val="phClr">
              <a:alpha val="70000"/>
              <a:satMod val="105000"/>
            </a:schemeClr>
          </a:solidFill>
          <a:prstDash val="solid"/>
          <a:miter/>
        </a:ln>
        <a:ln w="50800" cap="flat" cmpd="sng" algn="ctr">
          <a:solidFill>
            <a:schemeClr val="phClr">
              <a:alpha val="50000"/>
            </a:schemeClr>
          </a:solidFill>
          <a:prstDash val="solid"/>
          <a:miter/>
        </a:ln>
        <a:ln w="88900" cap="flat" cmpd="sng" algn="ctr">
          <a:solidFill>
            <a:schemeClr val="phClr">
              <a:alpha val="40000"/>
            </a:schemeClr>
          </a:solidFill>
          <a:prstDash val="solid"/>
          <a:miter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innerShdw blurRad="190500" dir="13500000">
              <a:srgbClr val="000000">
                <a:alpha val="50000"/>
              </a:srgbClr>
            </a:innerShdw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blipFill rotWithShape="1">
          <a:blip xmlns:r="http://schemas.openxmlformats.org/officeDocument/2006/relationships" r:embed="rId3">
            <a:duotone>
              <a:schemeClr val="phClr">
                <a:shade val="70000"/>
                <a:satMod val="500000"/>
                <a:lumMod val="50000"/>
              </a:schemeClr>
              <a:schemeClr val="phClr">
                <a:satMod val="800000"/>
                <a:lumMod val="250000"/>
              </a:schemeClr>
            </a:duotone>
          </a:blip>
          <a:stretch/>
        </a:blipFill>
        <a:blipFill rotWithShape="1">
          <a:blip xmlns:r="http://schemas.openxmlformats.org/officeDocument/2006/relationships" r:embed="rId4">
            <a:duotone>
              <a:schemeClr val="phClr">
                <a:shade val="70000"/>
                <a:satMod val="500000"/>
                <a:lumMod val="50000"/>
              </a:schemeClr>
              <a:schemeClr val="phClr">
                <a:satMod val="800000"/>
                <a:lumMod val="250000"/>
              </a:schemeClr>
            </a:duotone>
          </a:blip>
          <a:stretch/>
        </a:blipFill>
        <a:blipFill rotWithShape="1">
          <a:blip xmlns:r="http://schemas.openxmlformats.org/officeDocument/2006/relationships" r:embed="rId5">
            <a:duotone>
              <a:schemeClr val="phClr">
                <a:shade val="70000"/>
                <a:satMod val="500000"/>
                <a:lumMod val="50000"/>
              </a:schemeClr>
              <a:schemeClr val="phClr">
                <a:satMod val="800000"/>
                <a:lumMod val="25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Infusion.thmx</Template>
  <TotalTime>105</TotalTime>
  <Words>312</Words>
  <Application>Microsoft Macintosh PowerPoint</Application>
  <PresentationFormat>On-screen Show (4:3)</PresentationFormat>
  <Paragraphs>35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Infusion</vt:lpstr>
      <vt:lpstr>Chapter 4</vt:lpstr>
      <vt:lpstr>Read pp. 124-125 before lesson </vt:lpstr>
      <vt:lpstr>Technology in Schools</vt:lpstr>
      <vt:lpstr>Using Technology Wisely</vt:lpstr>
      <vt:lpstr>Discussion: Tech Distraction</vt:lpstr>
      <vt:lpstr>Other Problems…</vt:lpstr>
      <vt:lpstr>Primary Research Applications: Technology in the Classroom</vt:lpstr>
      <vt:lpstr>Technology &amp; Adolescent Development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Social Construction of Ideas</dc:title>
  <dc:creator>Jaime</dc:creator>
  <cp:lastModifiedBy>Chelsie Free</cp:lastModifiedBy>
  <cp:revision>17</cp:revision>
  <dcterms:created xsi:type="dcterms:W3CDTF">2013-03-21T13:21:47Z</dcterms:created>
  <dcterms:modified xsi:type="dcterms:W3CDTF">2014-10-28T15:41:01Z</dcterms:modified>
</cp:coreProperties>
</file>